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</p:sldIdLst>
  <p:sldSz cx="15113000" cy="21374100"/>
  <p:notesSz cx="6858000" cy="9144000"/>
  <p:embeddedFontLst>
    <p:embeddedFont>
      <p:font typeface="Arimo Bold" panose="020B0604020202020204" charset="0"/>
      <p:regular r:id="rId3"/>
    </p:embeddedFont>
    <p:embeddedFont>
      <p:font typeface="IRANSans Bold" panose="020B0604020202020204" charset="-78"/>
      <p:regular r:id="rId4"/>
    </p:embeddedFont>
    <p:embeddedFont>
      <p:font typeface="Times New Roman Bold" panose="02020803070505020304" pitchFamily="18" charset="0"/>
      <p:bold r:id="rId5"/>
    </p:embeddedFont>
    <p:embeddedFont>
      <p:font typeface="XB Titre" panose="020B0604020202020204" charset="-78"/>
      <p:regular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3" d="100"/>
          <a:sy n="53" d="100"/>
        </p:scale>
        <p:origin x="1020" y="67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5" Type="http://schemas.openxmlformats.org/officeDocument/2006/relationships/image" Target="../media/image23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24" Type="http://schemas.microsoft.com/office/2007/relationships/hdphoto" Target="../media/hdphoto1.wdp"/><Relationship Id="rId5" Type="http://schemas.openxmlformats.org/officeDocument/2006/relationships/image" Target="../media/image4.jpeg"/><Relationship Id="rId15" Type="http://schemas.openxmlformats.org/officeDocument/2006/relationships/image" Target="../media/image14.svg"/><Relationship Id="rId23" Type="http://schemas.openxmlformats.org/officeDocument/2006/relationships/image" Target="../media/image22.png"/><Relationship Id="rId10" Type="http://schemas.openxmlformats.org/officeDocument/2006/relationships/image" Target="../media/image9.sv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sv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51040" y="-62863"/>
            <a:ext cx="15120000" cy="21384000"/>
          </a:xfrm>
          <a:custGeom>
            <a:avLst/>
            <a:gdLst/>
            <a:ahLst/>
            <a:cxnLst/>
            <a:rect l="l" t="t" r="r" b="b"/>
            <a:pathLst>
              <a:path w="15120000" h="21384000">
                <a:moveTo>
                  <a:pt x="0" y="0"/>
                </a:moveTo>
                <a:lnTo>
                  <a:pt x="15120000" y="0"/>
                </a:lnTo>
                <a:lnTo>
                  <a:pt x="15120000" y="21384000"/>
                </a:lnTo>
                <a:lnTo>
                  <a:pt x="0" y="2138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55" t="-3152" r="-755" b="-315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4553" y="161173"/>
            <a:ext cx="1644552" cy="1641347"/>
          </a:xfrm>
          <a:custGeom>
            <a:avLst/>
            <a:gdLst/>
            <a:ahLst/>
            <a:cxnLst/>
            <a:rect l="l" t="t" r="r" b="b"/>
            <a:pathLst>
              <a:path w="1644552" h="1641347">
                <a:moveTo>
                  <a:pt x="0" y="0"/>
                </a:moveTo>
                <a:lnTo>
                  <a:pt x="1644553" y="0"/>
                </a:lnTo>
                <a:lnTo>
                  <a:pt x="1644553" y="1641347"/>
                </a:lnTo>
                <a:lnTo>
                  <a:pt x="0" y="16413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 flipV="1">
            <a:off x="-521386" y="-9171158"/>
            <a:ext cx="16270393" cy="11888683"/>
          </a:xfrm>
          <a:custGeom>
            <a:avLst/>
            <a:gdLst/>
            <a:ahLst/>
            <a:cxnLst/>
            <a:rect l="l" t="t" r="r" b="b"/>
            <a:pathLst>
              <a:path w="16270393" h="11888683">
                <a:moveTo>
                  <a:pt x="16270393" y="11888683"/>
                </a:moveTo>
                <a:lnTo>
                  <a:pt x="0" y="11888683"/>
                </a:lnTo>
                <a:lnTo>
                  <a:pt x="0" y="0"/>
                </a:lnTo>
                <a:lnTo>
                  <a:pt x="16270393" y="0"/>
                </a:lnTo>
                <a:lnTo>
                  <a:pt x="16270393" y="11888683"/>
                </a:lnTo>
                <a:close/>
              </a:path>
            </a:pathLst>
          </a:custGeom>
          <a:blipFill>
            <a:blip r:embed="rId4">
              <a:alphaModFix amt="23000"/>
            </a:blip>
            <a:stretch>
              <a:fillRect l="-32786" r="-16335"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5" name="Group 5"/>
          <p:cNvGrpSpPr>
            <a:grpSpLocks noGrp="1" noUngrp="1" noRot="1" noMove="1" noResize="1"/>
          </p:cNvGrpSpPr>
          <p:nvPr/>
        </p:nvGrpSpPr>
        <p:grpSpPr>
          <a:xfrm>
            <a:off x="443627" y="10088797"/>
            <a:ext cx="14238146" cy="5220834"/>
            <a:chOff x="0" y="0"/>
            <a:chExt cx="10132822" cy="3715496"/>
          </a:xfrm>
        </p:grpSpPr>
        <p:sp>
          <p:nvSpPr>
            <p:cNvPr id="6" name="Freeform 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0132823" cy="3715396"/>
            </a:xfrm>
            <a:custGeom>
              <a:avLst/>
              <a:gdLst/>
              <a:ahLst/>
              <a:cxnLst/>
              <a:rect l="l" t="t" r="r" b="b"/>
              <a:pathLst>
                <a:path w="10132823" h="3715396">
                  <a:moveTo>
                    <a:pt x="0" y="104580"/>
                  </a:moveTo>
                  <a:cubicBezTo>
                    <a:pt x="0" y="46896"/>
                    <a:pt x="41402" y="0"/>
                    <a:pt x="92329" y="0"/>
                  </a:cubicBezTo>
                  <a:lnTo>
                    <a:pt x="10040493" y="0"/>
                  </a:lnTo>
                  <a:cubicBezTo>
                    <a:pt x="10091548" y="0"/>
                    <a:pt x="10132823" y="46896"/>
                    <a:pt x="10132823" y="104580"/>
                  </a:cubicBezTo>
                  <a:lnTo>
                    <a:pt x="10132823" y="3610816"/>
                  </a:lnTo>
                  <a:cubicBezTo>
                    <a:pt x="10132823" y="3668644"/>
                    <a:pt x="10091420" y="3715396"/>
                    <a:pt x="10040493" y="3715396"/>
                  </a:cubicBezTo>
                  <a:lnTo>
                    <a:pt x="92329" y="3715396"/>
                  </a:lnTo>
                  <a:cubicBezTo>
                    <a:pt x="41275" y="3715396"/>
                    <a:pt x="0" y="3668500"/>
                    <a:pt x="0" y="3610816"/>
                  </a:cubicBez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8996" b="2715"/>
              </a:stretch>
            </a:blipFill>
            <a:ln w="11793" cap="sq">
              <a:solidFill>
                <a:srgbClr val="080167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>
            <a:grpSpLocks noGrp="1" noUngrp="1" noRot="1" noMove="1" noResize="1"/>
          </p:cNvGrpSpPr>
          <p:nvPr/>
        </p:nvGrpSpPr>
        <p:grpSpPr>
          <a:xfrm>
            <a:off x="494738" y="3778242"/>
            <a:ext cx="14238146" cy="5220834"/>
            <a:chOff x="0" y="0"/>
            <a:chExt cx="10132822" cy="3715496"/>
          </a:xfrm>
        </p:grpSpPr>
        <p:sp>
          <p:nvSpPr>
            <p:cNvPr id="8" name="Freeform 8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0132823" cy="3715396"/>
            </a:xfrm>
            <a:custGeom>
              <a:avLst/>
              <a:gdLst/>
              <a:ahLst/>
              <a:cxnLst/>
              <a:rect l="l" t="t" r="r" b="b"/>
              <a:pathLst>
                <a:path w="10132823" h="3715396">
                  <a:moveTo>
                    <a:pt x="0" y="104580"/>
                  </a:moveTo>
                  <a:cubicBezTo>
                    <a:pt x="0" y="46896"/>
                    <a:pt x="41402" y="0"/>
                    <a:pt x="92329" y="0"/>
                  </a:cubicBezTo>
                  <a:lnTo>
                    <a:pt x="10040493" y="0"/>
                  </a:lnTo>
                  <a:cubicBezTo>
                    <a:pt x="10091548" y="0"/>
                    <a:pt x="10132823" y="46896"/>
                    <a:pt x="10132823" y="104580"/>
                  </a:cubicBezTo>
                  <a:lnTo>
                    <a:pt x="10132823" y="3610816"/>
                  </a:lnTo>
                  <a:cubicBezTo>
                    <a:pt x="10132823" y="3668644"/>
                    <a:pt x="10091420" y="3715396"/>
                    <a:pt x="10040493" y="3715396"/>
                  </a:cubicBezTo>
                  <a:lnTo>
                    <a:pt x="92329" y="3715396"/>
                  </a:lnTo>
                  <a:cubicBezTo>
                    <a:pt x="41275" y="3715396"/>
                    <a:pt x="0" y="3668500"/>
                    <a:pt x="0" y="3610816"/>
                  </a:cubicBez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8996" b="2715"/>
              </a:stretch>
            </a:blipFill>
            <a:ln w="11793" cap="sq">
              <a:solidFill>
                <a:srgbClr val="080167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>
            <a:grpSpLocks noGrp="1" noUngrp="1" noRot="1" noMove="1" noResize="1"/>
          </p:cNvGrpSpPr>
          <p:nvPr/>
        </p:nvGrpSpPr>
        <p:grpSpPr>
          <a:xfrm>
            <a:off x="251646" y="2666742"/>
            <a:ext cx="14635574" cy="18002564"/>
            <a:chOff x="0" y="0"/>
            <a:chExt cx="2619149" cy="3221698"/>
          </a:xfrm>
        </p:grpSpPr>
        <p:sp>
          <p:nvSpPr>
            <p:cNvPr id="10" name="Freeform 1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2619149" cy="3221698"/>
            </a:xfrm>
            <a:custGeom>
              <a:avLst/>
              <a:gdLst/>
              <a:ahLst/>
              <a:cxnLst/>
              <a:rect l="l" t="t" r="r" b="b"/>
              <a:pathLst>
                <a:path w="2619149" h="3221698">
                  <a:moveTo>
                    <a:pt x="0" y="0"/>
                  </a:moveTo>
                  <a:lnTo>
                    <a:pt x="2619149" y="0"/>
                  </a:lnTo>
                  <a:lnTo>
                    <a:pt x="2619149" y="3221698"/>
                  </a:lnTo>
                  <a:lnTo>
                    <a:pt x="0" y="32216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7625"/>
              <a:ext cx="2619149" cy="31740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9"/>
                </a:lnSpc>
              </a:pPr>
              <a:endParaRPr/>
            </a:p>
          </p:txBody>
        </p:sp>
      </p:grpSp>
      <p:grpSp>
        <p:nvGrpSpPr>
          <p:cNvPr id="12" name="Group 12"/>
          <p:cNvGrpSpPr>
            <a:grpSpLocks noGrp="1" noUngrp="1" noRot="1" noMove="1" noResize="1"/>
          </p:cNvGrpSpPr>
          <p:nvPr/>
        </p:nvGrpSpPr>
        <p:grpSpPr>
          <a:xfrm>
            <a:off x="569760" y="9869722"/>
            <a:ext cx="14144154" cy="5230359"/>
            <a:chOff x="0" y="0"/>
            <a:chExt cx="10065931" cy="3722275"/>
          </a:xfrm>
        </p:grpSpPr>
        <p:sp>
          <p:nvSpPr>
            <p:cNvPr id="13" name="Freeform 1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0065931" cy="3722174"/>
            </a:xfrm>
            <a:custGeom>
              <a:avLst/>
              <a:gdLst/>
              <a:ahLst/>
              <a:cxnLst/>
              <a:rect l="l" t="t" r="r" b="b"/>
              <a:pathLst>
                <a:path w="10065931" h="3722174">
                  <a:moveTo>
                    <a:pt x="0" y="104771"/>
                  </a:moveTo>
                  <a:cubicBezTo>
                    <a:pt x="0" y="46981"/>
                    <a:pt x="41129" y="0"/>
                    <a:pt x="91719" y="0"/>
                  </a:cubicBezTo>
                  <a:lnTo>
                    <a:pt x="9974211" y="0"/>
                  </a:lnTo>
                  <a:cubicBezTo>
                    <a:pt x="10024929" y="0"/>
                    <a:pt x="10065931" y="46981"/>
                    <a:pt x="10065931" y="104771"/>
                  </a:cubicBezTo>
                  <a:lnTo>
                    <a:pt x="10065931" y="3617403"/>
                  </a:lnTo>
                  <a:cubicBezTo>
                    <a:pt x="10065931" y="3675337"/>
                    <a:pt x="10024803" y="3722174"/>
                    <a:pt x="9974211" y="3722174"/>
                  </a:cubicBezTo>
                  <a:lnTo>
                    <a:pt x="91719" y="3722174"/>
                  </a:lnTo>
                  <a:cubicBezTo>
                    <a:pt x="41003" y="3722174"/>
                    <a:pt x="0" y="3675193"/>
                    <a:pt x="0" y="3617403"/>
                  </a:cubicBez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8980" r="-664" b="2892"/>
              </a:stretch>
            </a:blipFill>
            <a:ln w="11793" cap="sq">
              <a:solidFill>
                <a:srgbClr val="080167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4" name="Group 14"/>
          <p:cNvGrpSpPr>
            <a:grpSpLocks noGrp="1" noUngrp="1" noRot="1" noMove="1" noResize="1"/>
          </p:cNvGrpSpPr>
          <p:nvPr/>
        </p:nvGrpSpPr>
        <p:grpSpPr>
          <a:xfrm>
            <a:off x="475767" y="16071631"/>
            <a:ext cx="14238146" cy="4438062"/>
            <a:chOff x="0" y="0"/>
            <a:chExt cx="10132822" cy="3158423"/>
          </a:xfrm>
        </p:grpSpPr>
        <p:sp>
          <p:nvSpPr>
            <p:cNvPr id="15" name="Freeform 1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0132823" cy="3158337"/>
            </a:xfrm>
            <a:custGeom>
              <a:avLst/>
              <a:gdLst/>
              <a:ahLst/>
              <a:cxnLst/>
              <a:rect l="l" t="t" r="r" b="b"/>
              <a:pathLst>
                <a:path w="10132823" h="3158337">
                  <a:moveTo>
                    <a:pt x="0" y="88900"/>
                  </a:moveTo>
                  <a:cubicBezTo>
                    <a:pt x="0" y="39864"/>
                    <a:pt x="41402" y="0"/>
                    <a:pt x="92329" y="0"/>
                  </a:cubicBezTo>
                  <a:lnTo>
                    <a:pt x="10040493" y="0"/>
                  </a:lnTo>
                  <a:cubicBezTo>
                    <a:pt x="10091548" y="0"/>
                    <a:pt x="10132823" y="39864"/>
                    <a:pt x="10132823" y="88900"/>
                  </a:cubicBezTo>
                  <a:lnTo>
                    <a:pt x="10132823" y="3069437"/>
                  </a:lnTo>
                  <a:cubicBezTo>
                    <a:pt x="10132823" y="3118595"/>
                    <a:pt x="10091420" y="3158337"/>
                    <a:pt x="10040493" y="3158337"/>
                  </a:cubicBezTo>
                  <a:lnTo>
                    <a:pt x="92329" y="3158337"/>
                  </a:lnTo>
                  <a:cubicBezTo>
                    <a:pt x="41275" y="3158337"/>
                    <a:pt x="0" y="3118473"/>
                    <a:pt x="0" y="3069437"/>
                  </a:cubicBez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0583" b="-14443"/>
              </a:stretch>
            </a:blipFill>
            <a:ln w="11793" cap="sq">
              <a:solidFill>
                <a:srgbClr val="080167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Freeform 18"/>
          <p:cNvSpPr>
            <a:spLocks noGrp="1" noRot="1" noMove="1" noResize="1" noEditPoints="1" noAdjustHandles="1" noChangeArrowheads="1" noChangeShapeType="1"/>
          </p:cNvSpPr>
          <p:nvPr/>
        </p:nvSpPr>
        <p:spPr>
          <a:xfrm rot="-5259974">
            <a:off x="12643922" y="220806"/>
            <a:ext cx="2294397" cy="2271453"/>
          </a:xfrm>
          <a:custGeom>
            <a:avLst/>
            <a:gdLst/>
            <a:ahLst/>
            <a:cxnLst/>
            <a:rect l="l" t="t" r="r" b="b"/>
            <a:pathLst>
              <a:path w="2294397" h="2271453">
                <a:moveTo>
                  <a:pt x="0" y="0"/>
                </a:moveTo>
                <a:lnTo>
                  <a:pt x="2294396" y="0"/>
                </a:lnTo>
                <a:lnTo>
                  <a:pt x="2294396" y="2271453"/>
                </a:lnTo>
                <a:lnTo>
                  <a:pt x="0" y="22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8999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2918389" y="423751"/>
            <a:ext cx="1720648" cy="1729295"/>
          </a:xfrm>
          <a:custGeom>
            <a:avLst/>
            <a:gdLst/>
            <a:ahLst/>
            <a:cxnLst/>
            <a:rect l="l" t="t" r="r" b="b"/>
            <a:pathLst>
              <a:path w="1720648" h="1729295">
                <a:moveTo>
                  <a:pt x="0" y="0"/>
                </a:moveTo>
                <a:lnTo>
                  <a:pt x="1720648" y="0"/>
                </a:lnTo>
                <a:lnTo>
                  <a:pt x="1720648" y="1729295"/>
                </a:lnTo>
                <a:lnTo>
                  <a:pt x="0" y="17292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5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3001070" y="538479"/>
            <a:ext cx="1395084" cy="1570188"/>
          </a:xfrm>
          <a:custGeom>
            <a:avLst/>
            <a:gdLst/>
            <a:ahLst/>
            <a:cxnLst/>
            <a:rect l="l" t="t" r="r" b="b"/>
            <a:pathLst>
              <a:path w="1395084" h="1570188">
                <a:moveTo>
                  <a:pt x="0" y="0"/>
                </a:moveTo>
                <a:lnTo>
                  <a:pt x="1395084" y="0"/>
                </a:lnTo>
                <a:lnTo>
                  <a:pt x="1395084" y="1570188"/>
                </a:lnTo>
                <a:lnTo>
                  <a:pt x="0" y="157018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859" r="-11691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3041220" y="591194"/>
            <a:ext cx="1446972" cy="1439737"/>
          </a:xfrm>
          <a:custGeom>
            <a:avLst/>
            <a:gdLst/>
            <a:ahLst/>
            <a:cxnLst/>
            <a:rect l="l" t="t" r="r" b="b"/>
            <a:pathLst>
              <a:path w="1446972" h="1439737">
                <a:moveTo>
                  <a:pt x="0" y="0"/>
                </a:moveTo>
                <a:lnTo>
                  <a:pt x="1446972" y="0"/>
                </a:lnTo>
                <a:lnTo>
                  <a:pt x="1446972" y="1439738"/>
                </a:lnTo>
                <a:lnTo>
                  <a:pt x="0" y="14397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2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2831940" y="422044"/>
            <a:ext cx="248010" cy="248010"/>
          </a:xfrm>
          <a:custGeom>
            <a:avLst/>
            <a:gdLst/>
            <a:ahLst/>
            <a:cxnLst/>
            <a:rect l="l" t="t" r="r" b="b"/>
            <a:pathLst>
              <a:path w="248010" h="248010">
                <a:moveTo>
                  <a:pt x="0" y="0"/>
                </a:moveTo>
                <a:lnTo>
                  <a:pt x="248010" y="0"/>
                </a:lnTo>
                <a:lnTo>
                  <a:pt x="248010" y="248010"/>
                </a:lnTo>
                <a:lnTo>
                  <a:pt x="0" y="2480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3135321" y="773840"/>
            <a:ext cx="1101760" cy="1099465"/>
          </a:xfrm>
          <a:custGeom>
            <a:avLst/>
            <a:gdLst/>
            <a:ahLst/>
            <a:cxnLst/>
            <a:rect l="l" t="t" r="r" b="b"/>
            <a:pathLst>
              <a:path w="1101760" h="1099465">
                <a:moveTo>
                  <a:pt x="0" y="0"/>
                </a:moveTo>
                <a:lnTo>
                  <a:pt x="1101760" y="0"/>
                </a:lnTo>
                <a:lnTo>
                  <a:pt x="1101760" y="1099465"/>
                </a:lnTo>
                <a:lnTo>
                  <a:pt x="0" y="109946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42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3690057" y="85725"/>
            <a:ext cx="177313" cy="285989"/>
          </a:xfrm>
          <a:custGeom>
            <a:avLst/>
            <a:gdLst/>
            <a:ahLst/>
            <a:cxnLst/>
            <a:rect l="l" t="t" r="r" b="b"/>
            <a:pathLst>
              <a:path w="177313" h="285989">
                <a:moveTo>
                  <a:pt x="0" y="0"/>
                </a:moveTo>
                <a:lnTo>
                  <a:pt x="177313" y="0"/>
                </a:lnTo>
                <a:lnTo>
                  <a:pt x="177313" y="285989"/>
                </a:lnTo>
                <a:lnTo>
                  <a:pt x="0" y="2859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4819819" y="1227934"/>
            <a:ext cx="240480" cy="257198"/>
          </a:xfrm>
          <a:custGeom>
            <a:avLst/>
            <a:gdLst/>
            <a:ahLst/>
            <a:cxnLst/>
            <a:rect l="l" t="t" r="r" b="b"/>
            <a:pathLst>
              <a:path w="240480" h="257198">
                <a:moveTo>
                  <a:pt x="0" y="0"/>
                </a:moveTo>
                <a:lnTo>
                  <a:pt x="240479" y="0"/>
                </a:lnTo>
                <a:lnTo>
                  <a:pt x="240479" y="257197"/>
                </a:lnTo>
                <a:lnTo>
                  <a:pt x="0" y="25719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3646474" y="2369340"/>
            <a:ext cx="218894" cy="192627"/>
          </a:xfrm>
          <a:custGeom>
            <a:avLst/>
            <a:gdLst/>
            <a:ahLst/>
            <a:cxnLst/>
            <a:rect l="l" t="t" r="r" b="b"/>
            <a:pathLst>
              <a:path w="218894" h="192627">
                <a:moveTo>
                  <a:pt x="0" y="0"/>
                </a:moveTo>
                <a:lnTo>
                  <a:pt x="218894" y="0"/>
                </a:lnTo>
                <a:lnTo>
                  <a:pt x="218894" y="192627"/>
                </a:lnTo>
                <a:lnTo>
                  <a:pt x="0" y="1926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2540066" y="1192387"/>
            <a:ext cx="279237" cy="237352"/>
          </a:xfrm>
          <a:custGeom>
            <a:avLst/>
            <a:gdLst/>
            <a:ahLst/>
            <a:cxnLst/>
            <a:rect l="l" t="t" r="r" b="b"/>
            <a:pathLst>
              <a:path w="279237" h="237352">
                <a:moveTo>
                  <a:pt x="0" y="0"/>
                </a:moveTo>
                <a:lnTo>
                  <a:pt x="279237" y="0"/>
                </a:lnTo>
                <a:lnTo>
                  <a:pt x="279237" y="237352"/>
                </a:lnTo>
                <a:lnTo>
                  <a:pt x="0" y="2373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2717241" y="1826454"/>
            <a:ext cx="477409" cy="522604"/>
          </a:xfrm>
          <a:custGeom>
            <a:avLst/>
            <a:gdLst/>
            <a:ahLst/>
            <a:cxnLst/>
            <a:rect l="l" t="t" r="r" b="b"/>
            <a:pathLst>
              <a:path w="477409" h="522604">
                <a:moveTo>
                  <a:pt x="0" y="0"/>
                </a:moveTo>
                <a:lnTo>
                  <a:pt x="477409" y="0"/>
                </a:lnTo>
                <a:lnTo>
                  <a:pt x="477409" y="522604"/>
                </a:lnTo>
                <a:lnTo>
                  <a:pt x="0" y="52260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4733" r="-473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4398984" y="343367"/>
            <a:ext cx="314930" cy="295590"/>
          </a:xfrm>
          <a:custGeom>
            <a:avLst/>
            <a:gdLst/>
            <a:ahLst/>
            <a:cxnLst/>
            <a:rect l="l" t="t" r="r" b="b"/>
            <a:pathLst>
              <a:path w="314930" h="295590">
                <a:moveTo>
                  <a:pt x="0" y="0"/>
                </a:moveTo>
                <a:lnTo>
                  <a:pt x="314930" y="0"/>
                </a:lnTo>
                <a:lnTo>
                  <a:pt x="314930" y="295590"/>
                </a:lnTo>
                <a:lnTo>
                  <a:pt x="0" y="29559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-53550" t="-8958" r="-5098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>
            <a:spLocks noGrp="1" noRot="1" noMove="1" noResize="1" noEditPoints="1" noAdjustHandles="1" noChangeArrowheads="1" noChangeShapeType="1"/>
          </p:cNvSpPr>
          <p:nvPr/>
        </p:nvSpPr>
        <p:spPr>
          <a:xfrm rot="556001">
            <a:off x="12811545" y="379199"/>
            <a:ext cx="298275" cy="340886"/>
          </a:xfrm>
          <a:custGeom>
            <a:avLst/>
            <a:gdLst/>
            <a:ahLst/>
            <a:cxnLst/>
            <a:rect l="l" t="t" r="r" b="b"/>
            <a:pathLst>
              <a:path w="298275" h="340886">
                <a:moveTo>
                  <a:pt x="0" y="0"/>
                </a:moveTo>
                <a:lnTo>
                  <a:pt x="298276" y="0"/>
                </a:lnTo>
                <a:lnTo>
                  <a:pt x="298276" y="340886"/>
                </a:lnTo>
                <a:lnTo>
                  <a:pt x="0" y="3408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>
            <a:spLocks noGrp="1" noRot="1" noMove="1" noResize="1" noEditPoints="1" noAdjustHandles="1" noChangeArrowheads="1" noChangeShapeType="1"/>
          </p:cNvSpPr>
          <p:nvPr/>
        </p:nvSpPr>
        <p:spPr>
          <a:xfrm rot="3301652">
            <a:off x="13683676" y="188311"/>
            <a:ext cx="133583" cy="80818"/>
          </a:xfrm>
          <a:custGeom>
            <a:avLst/>
            <a:gdLst/>
            <a:ahLst/>
            <a:cxnLst/>
            <a:rect l="l" t="t" r="r" b="b"/>
            <a:pathLst>
              <a:path w="133583" h="80818">
                <a:moveTo>
                  <a:pt x="0" y="0"/>
                </a:moveTo>
                <a:lnTo>
                  <a:pt x="133583" y="0"/>
                </a:lnTo>
                <a:lnTo>
                  <a:pt x="133583" y="80817"/>
                </a:lnTo>
                <a:lnTo>
                  <a:pt x="0" y="808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4398984" y="2035486"/>
            <a:ext cx="248196" cy="249443"/>
          </a:xfrm>
          <a:custGeom>
            <a:avLst/>
            <a:gdLst/>
            <a:ahLst/>
            <a:cxnLst/>
            <a:rect l="l" t="t" r="r" b="b"/>
            <a:pathLst>
              <a:path w="248196" h="249443">
                <a:moveTo>
                  <a:pt x="0" y="0"/>
                </a:moveTo>
                <a:lnTo>
                  <a:pt x="248196" y="0"/>
                </a:lnTo>
                <a:lnTo>
                  <a:pt x="248196" y="249444"/>
                </a:lnTo>
                <a:lnTo>
                  <a:pt x="0" y="249444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TextBox 33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09936" y="9888772"/>
            <a:ext cx="13746513" cy="5103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29022" lvl="1" indent="-342900" algn="r" rtl="1">
              <a:lnSpc>
                <a:spcPts val="3103"/>
              </a:lnSpc>
              <a:buFont typeface="Wingdings" panose="05000000000000000000" pitchFamily="2" charset="2"/>
              <a:buChar char="q"/>
            </a:pPr>
            <a:r>
              <a:rPr lang="ar-EG" sz="1755" b="1" dirty="0">
                <a:solidFill>
                  <a:srgbClr val="000000"/>
                </a:solidFill>
                <a:latin typeface="IRANSans Bold"/>
                <a:cs typeface="IRANSans Bold"/>
                <a:sym typeface="Arimo Bold"/>
                <a:rtl/>
              </a:rPr>
              <a:t>حجم بازار و حجم بازار مورد هدف این طرح، سرمایه لازم، مشتریان.</a:t>
            </a:r>
          </a:p>
          <a:p>
            <a:pPr algn="r" rtl="1">
              <a:lnSpc>
                <a:spcPts val="3103"/>
              </a:lnSpc>
              <a:spcBef>
                <a:spcPct val="0"/>
              </a:spcBef>
            </a:pPr>
            <a:endParaRPr lang="ar-EG" sz="1400" dirty="0">
              <a:solidFill>
                <a:srgbClr val="000000"/>
              </a:solidFill>
              <a:latin typeface="IRANSans Bold"/>
              <a:cs typeface="IRANSans Bold"/>
              <a:sym typeface="Arimo Bold"/>
              <a:rtl/>
            </a:endParaRPr>
          </a:p>
          <a:p>
            <a:pPr algn="r" rtl="1">
              <a:lnSpc>
                <a:spcPts val="3103"/>
              </a:lnSpc>
              <a:spcBef>
                <a:spcPct val="0"/>
              </a:spcBef>
            </a:pPr>
            <a:endParaRPr lang="ar-EG" sz="1400" dirty="0">
              <a:solidFill>
                <a:srgbClr val="000000"/>
              </a:solidFill>
              <a:latin typeface="IRANSans Bold"/>
              <a:cs typeface="IRANSans Bold"/>
              <a:sym typeface="Arimo Bold"/>
              <a:rtl/>
            </a:endParaRPr>
          </a:p>
          <a:p>
            <a:pPr algn="r" rtl="1">
              <a:lnSpc>
                <a:spcPts val="3103"/>
              </a:lnSpc>
              <a:spcBef>
                <a:spcPct val="0"/>
              </a:spcBef>
            </a:pPr>
            <a:endParaRPr lang="ar-EG" sz="1400" dirty="0">
              <a:solidFill>
                <a:srgbClr val="000000"/>
              </a:solidFill>
              <a:latin typeface="IRANSans Bold"/>
              <a:cs typeface="IRANSans Bold"/>
              <a:sym typeface="Arimo Bold"/>
              <a:rtl/>
            </a:endParaRPr>
          </a:p>
          <a:p>
            <a:pPr algn="r" rtl="1">
              <a:lnSpc>
                <a:spcPts val="3103"/>
              </a:lnSpc>
              <a:spcBef>
                <a:spcPct val="0"/>
              </a:spcBef>
            </a:pPr>
            <a:endParaRPr lang="ar-EG" sz="1400" dirty="0">
              <a:solidFill>
                <a:srgbClr val="000000"/>
              </a:solidFill>
              <a:latin typeface="IRANSans Bold"/>
              <a:cs typeface="IRANSans Bold"/>
              <a:sym typeface="Arimo Bold"/>
              <a:rtl/>
            </a:endParaRPr>
          </a:p>
          <a:p>
            <a:pPr algn="r" rtl="1">
              <a:lnSpc>
                <a:spcPts val="3103"/>
              </a:lnSpc>
              <a:spcBef>
                <a:spcPct val="0"/>
              </a:spcBef>
            </a:pPr>
            <a:endParaRPr lang="ar-EG" sz="1400" dirty="0">
              <a:solidFill>
                <a:srgbClr val="000000"/>
              </a:solidFill>
              <a:latin typeface="IRANSans Bold"/>
              <a:cs typeface="IRANSans Bold"/>
              <a:sym typeface="Arimo Bold"/>
              <a:rtl/>
            </a:endParaRPr>
          </a:p>
          <a:p>
            <a:pPr algn="r" rtl="1">
              <a:lnSpc>
                <a:spcPts val="3103"/>
              </a:lnSpc>
              <a:spcBef>
                <a:spcPct val="0"/>
              </a:spcBef>
            </a:pPr>
            <a:endParaRPr lang="ar-EG" sz="1400" dirty="0">
              <a:solidFill>
                <a:srgbClr val="000000"/>
              </a:solidFill>
              <a:latin typeface="IRANSans Bold"/>
              <a:cs typeface="IRANSans Bold"/>
              <a:sym typeface="Arimo Bold"/>
              <a:rtl/>
            </a:endParaRPr>
          </a:p>
          <a:p>
            <a:pPr algn="r" rtl="1">
              <a:lnSpc>
                <a:spcPts val="3103"/>
              </a:lnSpc>
              <a:spcBef>
                <a:spcPct val="0"/>
              </a:spcBef>
            </a:pPr>
            <a:endParaRPr lang="ar-EG" sz="1400" dirty="0">
              <a:solidFill>
                <a:srgbClr val="000000"/>
              </a:solidFill>
              <a:latin typeface="IRANSans Bold"/>
              <a:cs typeface="IRANSans Bold"/>
              <a:sym typeface="Arimo Bold"/>
              <a:rtl/>
            </a:endParaRPr>
          </a:p>
          <a:p>
            <a:pPr algn="r" rtl="1">
              <a:lnSpc>
                <a:spcPts val="3103"/>
              </a:lnSpc>
              <a:spcBef>
                <a:spcPct val="0"/>
              </a:spcBef>
            </a:pPr>
            <a:endParaRPr lang="ar-EG" sz="1400" dirty="0">
              <a:solidFill>
                <a:srgbClr val="000000"/>
              </a:solidFill>
              <a:latin typeface="IRANSans Bold"/>
              <a:cs typeface="IRANSans Bold"/>
              <a:sym typeface="Arimo Bold"/>
              <a:rtl/>
            </a:endParaRPr>
          </a:p>
          <a:p>
            <a:pPr algn="r" rtl="1">
              <a:lnSpc>
                <a:spcPts val="3103"/>
              </a:lnSpc>
              <a:spcBef>
                <a:spcPct val="0"/>
              </a:spcBef>
            </a:pPr>
            <a:endParaRPr lang="ar-EG" sz="1400" dirty="0">
              <a:solidFill>
                <a:srgbClr val="000000"/>
              </a:solidFill>
              <a:latin typeface="IRANSans Bold"/>
              <a:cs typeface="IRANSans Bold"/>
              <a:sym typeface="Arimo Bold"/>
              <a:rtl/>
            </a:endParaRPr>
          </a:p>
          <a:p>
            <a:pPr algn="r" rtl="1">
              <a:lnSpc>
                <a:spcPts val="3103"/>
              </a:lnSpc>
              <a:spcBef>
                <a:spcPct val="0"/>
              </a:spcBef>
            </a:pPr>
            <a:endParaRPr lang="fa-IR" sz="1400" dirty="0">
              <a:solidFill>
                <a:srgbClr val="000000"/>
              </a:solidFill>
              <a:latin typeface="IRANSans Bold"/>
              <a:cs typeface="IRANSans Bold"/>
              <a:sym typeface="Arimo Bold"/>
              <a:rtl/>
            </a:endParaRPr>
          </a:p>
          <a:p>
            <a:pPr algn="r" rtl="1">
              <a:lnSpc>
                <a:spcPts val="3103"/>
              </a:lnSpc>
              <a:spcBef>
                <a:spcPct val="0"/>
              </a:spcBef>
            </a:pPr>
            <a:endParaRPr lang="ar-EG" sz="1400" dirty="0">
              <a:solidFill>
                <a:srgbClr val="000000"/>
              </a:solidFill>
              <a:latin typeface="IRANSans Bold"/>
              <a:cs typeface="IRANSans Bold"/>
              <a:sym typeface="Arimo Bold"/>
              <a:rtl/>
            </a:endParaRPr>
          </a:p>
          <a:p>
            <a:pPr algn="r" rtl="1">
              <a:lnSpc>
                <a:spcPts val="3103"/>
              </a:lnSpc>
            </a:pPr>
            <a:endParaRPr lang="ar-EG" sz="1200" dirty="0">
              <a:solidFill>
                <a:srgbClr val="000000"/>
              </a:solidFill>
              <a:latin typeface="Arimo Bold"/>
              <a:ea typeface="Arimo Bold"/>
              <a:cs typeface="Arimo Bold"/>
              <a:sym typeface="Arimo Bold"/>
              <a:rtl/>
            </a:endParaRPr>
          </a:p>
        </p:txBody>
      </p:sp>
      <p:sp>
        <p:nvSpPr>
          <p:cNvPr id="34" name="TextBox 34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39074" y="121563"/>
            <a:ext cx="7434851" cy="430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FFC000"/>
                </a:solidFill>
                <a:latin typeface="XB Titre" panose="020B0604020202020204" charset="-78"/>
                <a:cs typeface="XB Titre" panose="020B0604020202020204" charset="-78"/>
              </a:rPr>
              <a:t>اولین</a:t>
            </a:r>
            <a:r>
              <a:rPr lang="en-US" sz="2800" dirty="0">
                <a:solidFill>
                  <a:srgbClr val="FFC000"/>
                </a:solidFill>
                <a:latin typeface="XB Titre" panose="020B0604020202020204" charset="-78"/>
                <a:cs typeface="XB Titre" panose="020B0604020202020204" charset="-78"/>
              </a:rPr>
              <a:t> </a:t>
            </a:r>
            <a:r>
              <a:rPr lang="en-US" sz="2800" dirty="0" err="1">
                <a:solidFill>
                  <a:srgbClr val="FFC000"/>
                </a:solidFill>
                <a:latin typeface="XB Titre" panose="020B0604020202020204" charset="-78"/>
                <a:cs typeface="XB Titre" panose="020B0604020202020204" charset="-78"/>
              </a:rPr>
              <a:t>همایش</a:t>
            </a:r>
            <a:r>
              <a:rPr lang="en-US" sz="2800" dirty="0">
                <a:solidFill>
                  <a:srgbClr val="FFC000"/>
                </a:solidFill>
                <a:latin typeface="XB Titre" panose="020B0604020202020204" charset="-78"/>
                <a:cs typeface="XB Titre" panose="020B0604020202020204" charset="-78"/>
              </a:rPr>
              <a:t> </a:t>
            </a:r>
            <a:r>
              <a:rPr lang="en-US" sz="2800" dirty="0" err="1">
                <a:solidFill>
                  <a:srgbClr val="FFC000"/>
                </a:solidFill>
                <a:latin typeface="XB Titre" panose="020B0604020202020204" charset="-78"/>
                <a:cs typeface="XB Titre" panose="020B0604020202020204" charset="-78"/>
              </a:rPr>
              <a:t>وفن</a:t>
            </a:r>
            <a:r>
              <a:rPr lang="en-US" sz="2800" dirty="0">
                <a:solidFill>
                  <a:srgbClr val="FFC000"/>
                </a:solidFill>
                <a:latin typeface="XB Titre" panose="020B0604020202020204" charset="-78"/>
                <a:cs typeface="XB Titre" panose="020B0604020202020204" charset="-78"/>
              </a:rPr>
              <a:t> </a:t>
            </a:r>
            <a:r>
              <a:rPr lang="en-US" sz="2800" dirty="0" err="1">
                <a:solidFill>
                  <a:srgbClr val="FFC000"/>
                </a:solidFill>
                <a:latin typeface="XB Titre" panose="020B0604020202020204" charset="-78"/>
                <a:cs typeface="XB Titre" panose="020B0604020202020204" charset="-78"/>
              </a:rPr>
              <a:t>بازار</a:t>
            </a:r>
            <a:r>
              <a:rPr lang="en-US" sz="2800" dirty="0">
                <a:solidFill>
                  <a:srgbClr val="FFC000"/>
                </a:solidFill>
                <a:latin typeface="XB Titre" panose="020B0604020202020204" charset="-78"/>
                <a:cs typeface="XB Titre" panose="020B0604020202020204" charset="-78"/>
              </a:rPr>
              <a:t> </a:t>
            </a:r>
            <a:r>
              <a:rPr lang="en-US" sz="2800" dirty="0" err="1">
                <a:solidFill>
                  <a:srgbClr val="FFC000"/>
                </a:solidFill>
                <a:latin typeface="XB Titre" panose="020B0604020202020204" charset="-78"/>
                <a:cs typeface="XB Titre" panose="020B0604020202020204" charset="-78"/>
              </a:rPr>
              <a:t>سلامت</a:t>
            </a:r>
            <a:r>
              <a:rPr lang="en-US" sz="2800" dirty="0">
                <a:solidFill>
                  <a:srgbClr val="FFC000"/>
                </a:solidFill>
                <a:latin typeface="XB Titre" panose="020B0604020202020204" charset="-78"/>
                <a:cs typeface="XB Titre" panose="020B0604020202020204" charset="-78"/>
              </a:rPr>
              <a:t> </a:t>
            </a:r>
            <a:r>
              <a:rPr lang="en-US" sz="2800" dirty="0" err="1">
                <a:solidFill>
                  <a:srgbClr val="FFC000"/>
                </a:solidFill>
                <a:latin typeface="XB Titre" panose="020B0604020202020204" charset="-78"/>
                <a:cs typeface="XB Titre" panose="020B0604020202020204" charset="-78"/>
              </a:rPr>
              <a:t>دانشگاه</a:t>
            </a:r>
            <a:r>
              <a:rPr lang="en-US" sz="2800" dirty="0">
                <a:solidFill>
                  <a:srgbClr val="FFC000"/>
                </a:solidFill>
                <a:latin typeface="XB Titre" panose="020B0604020202020204" charset="-78"/>
                <a:cs typeface="XB Titre" panose="020B0604020202020204" charset="-78"/>
              </a:rPr>
              <a:t> </a:t>
            </a:r>
            <a:r>
              <a:rPr lang="en-US" sz="2800" dirty="0" err="1">
                <a:solidFill>
                  <a:srgbClr val="FFC000"/>
                </a:solidFill>
                <a:latin typeface="XB Titre" panose="020B0604020202020204" charset="-78"/>
                <a:cs typeface="XB Titre" panose="020B0604020202020204" charset="-78"/>
              </a:rPr>
              <a:t>علوم</a:t>
            </a:r>
            <a:r>
              <a:rPr lang="en-US" sz="2800" dirty="0">
                <a:solidFill>
                  <a:srgbClr val="FFC000"/>
                </a:solidFill>
                <a:latin typeface="XB Titre" panose="020B0604020202020204" charset="-78"/>
                <a:cs typeface="XB Titre" panose="020B0604020202020204" charset="-78"/>
              </a:rPr>
              <a:t> </a:t>
            </a:r>
            <a:r>
              <a:rPr lang="en-US" sz="2800" dirty="0" err="1">
                <a:solidFill>
                  <a:srgbClr val="FFC000"/>
                </a:solidFill>
                <a:latin typeface="XB Titre" panose="020B0604020202020204" charset="-78"/>
                <a:cs typeface="XB Titre" panose="020B0604020202020204" charset="-78"/>
              </a:rPr>
              <a:t>پزشکی</a:t>
            </a:r>
            <a:r>
              <a:rPr lang="en-US" sz="2800" dirty="0">
                <a:solidFill>
                  <a:srgbClr val="FFC000"/>
                </a:solidFill>
                <a:latin typeface="XB Titre" panose="020B0604020202020204" charset="-78"/>
                <a:cs typeface="XB Titre" panose="020B0604020202020204" charset="-78"/>
              </a:rPr>
              <a:t> </a:t>
            </a:r>
            <a:r>
              <a:rPr lang="en-US" sz="2800" dirty="0" err="1">
                <a:solidFill>
                  <a:srgbClr val="FFC000"/>
                </a:solidFill>
                <a:latin typeface="XB Titre" panose="020B0604020202020204" charset="-78"/>
                <a:cs typeface="XB Titre" panose="020B0604020202020204" charset="-78"/>
              </a:rPr>
              <a:t>تهران</a:t>
            </a:r>
            <a:endParaRPr lang="en-US" sz="3600" b="1" dirty="0">
              <a:solidFill>
                <a:srgbClr val="FFC000"/>
              </a:solidFill>
              <a:latin typeface="XB Titre" panose="020B0604020202020204" charset="-78"/>
              <a:ea typeface="Times New Roman Bold"/>
              <a:cs typeface="XB Titre" panose="020B0604020202020204" charset="-78"/>
              <a:sym typeface="Times New Roman Bold"/>
            </a:endParaRPr>
          </a:p>
        </p:txBody>
      </p:sp>
      <p:grpSp>
        <p:nvGrpSpPr>
          <p:cNvPr id="35" name="Group 35"/>
          <p:cNvGrpSpPr>
            <a:grpSpLocks noGrp="1" noUngrp="1" noRot="1" noMove="1" noResize="1"/>
          </p:cNvGrpSpPr>
          <p:nvPr/>
        </p:nvGrpSpPr>
        <p:grpSpPr>
          <a:xfrm>
            <a:off x="569760" y="3557469"/>
            <a:ext cx="14144154" cy="5420653"/>
            <a:chOff x="0" y="0"/>
            <a:chExt cx="10065931" cy="3722275"/>
          </a:xfrm>
        </p:grpSpPr>
        <p:sp>
          <p:nvSpPr>
            <p:cNvPr id="36" name="Freeform 3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0065931" cy="3722174"/>
            </a:xfrm>
            <a:custGeom>
              <a:avLst/>
              <a:gdLst/>
              <a:ahLst/>
              <a:cxnLst/>
              <a:rect l="l" t="t" r="r" b="b"/>
              <a:pathLst>
                <a:path w="10065931" h="3722174">
                  <a:moveTo>
                    <a:pt x="0" y="104771"/>
                  </a:moveTo>
                  <a:cubicBezTo>
                    <a:pt x="0" y="46981"/>
                    <a:pt x="41129" y="0"/>
                    <a:pt x="91719" y="0"/>
                  </a:cubicBezTo>
                  <a:lnTo>
                    <a:pt x="9974211" y="0"/>
                  </a:lnTo>
                  <a:cubicBezTo>
                    <a:pt x="10024929" y="0"/>
                    <a:pt x="10065931" y="46981"/>
                    <a:pt x="10065931" y="104771"/>
                  </a:cubicBezTo>
                  <a:lnTo>
                    <a:pt x="10065931" y="3617403"/>
                  </a:lnTo>
                  <a:cubicBezTo>
                    <a:pt x="10065931" y="3675337"/>
                    <a:pt x="10024803" y="3722174"/>
                    <a:pt x="9974211" y="3722174"/>
                  </a:cubicBezTo>
                  <a:lnTo>
                    <a:pt x="91719" y="3722174"/>
                  </a:lnTo>
                  <a:cubicBezTo>
                    <a:pt x="41003" y="3722174"/>
                    <a:pt x="0" y="3675193"/>
                    <a:pt x="0" y="3617403"/>
                  </a:cubicBez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8980" r="-664" b="2892"/>
              </a:stretch>
            </a:blipFill>
            <a:ln w="11793" cap="sq">
              <a:solidFill>
                <a:srgbClr val="080167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" name="TextBox 37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79433" y="3605094"/>
            <a:ext cx="13591615" cy="5286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021" indent="-285750" algn="r" rtl="1">
              <a:lnSpc>
                <a:spcPts val="3159"/>
              </a:lnSpc>
              <a:buFont typeface="Wingdings" panose="05000000000000000000" pitchFamily="2" charset="2"/>
              <a:buChar char="q"/>
            </a:pPr>
            <a:r>
              <a:rPr lang="ar-EG" sz="1755" b="1" dirty="0">
                <a:solidFill>
                  <a:srgbClr val="000000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ضرورت طرح: (شکاف موجود، اهمیت طرح از نظر اقتصادی، نوآوری و دستاورد اصلی)</a:t>
            </a:r>
          </a:p>
          <a:p>
            <a:pPr algn="r" rtl="1">
              <a:lnSpc>
                <a:spcPts val="3159"/>
              </a:lnSpc>
            </a:pPr>
            <a:endParaRPr lang="ar-EG" sz="1400" dirty="0">
              <a:solidFill>
                <a:srgbClr val="000000"/>
              </a:solidFill>
              <a:latin typeface="IRANSans Bold"/>
              <a:ea typeface="IRANSans Bold"/>
              <a:cs typeface="IRANSans Bold"/>
              <a:sym typeface="IRANSans Bold"/>
              <a:rtl/>
            </a:endParaRPr>
          </a:p>
          <a:p>
            <a:pPr algn="r" rtl="1">
              <a:lnSpc>
                <a:spcPts val="3159"/>
              </a:lnSpc>
            </a:pPr>
            <a:endParaRPr lang="ar-EG" sz="1400" dirty="0">
              <a:solidFill>
                <a:srgbClr val="000000"/>
              </a:solidFill>
              <a:latin typeface="IRANSans Bold"/>
              <a:ea typeface="IRANSans Bold"/>
              <a:cs typeface="IRANSans Bold"/>
              <a:sym typeface="IRANSans Bold"/>
              <a:rtl/>
            </a:endParaRPr>
          </a:p>
          <a:p>
            <a:pPr algn="r" rtl="1">
              <a:lnSpc>
                <a:spcPts val="3159"/>
              </a:lnSpc>
            </a:pPr>
            <a:endParaRPr lang="ar-EG" sz="1400" dirty="0">
              <a:solidFill>
                <a:srgbClr val="000000"/>
              </a:solidFill>
              <a:latin typeface="IRANSans Bold"/>
              <a:ea typeface="IRANSans Bold"/>
              <a:cs typeface="IRANSans Bold"/>
              <a:sym typeface="IRANSans Bold"/>
              <a:rtl/>
            </a:endParaRPr>
          </a:p>
          <a:p>
            <a:pPr algn="r" rtl="1">
              <a:lnSpc>
                <a:spcPts val="3159"/>
              </a:lnSpc>
            </a:pPr>
            <a:endParaRPr lang="ar-EG" sz="1400" dirty="0">
              <a:solidFill>
                <a:srgbClr val="000000"/>
              </a:solidFill>
              <a:latin typeface="IRANSans Bold"/>
              <a:ea typeface="IRANSans Bold"/>
              <a:cs typeface="IRANSans Bold"/>
              <a:sym typeface="IRANSans Bold"/>
              <a:rtl/>
            </a:endParaRPr>
          </a:p>
          <a:p>
            <a:pPr algn="r" rtl="1">
              <a:lnSpc>
                <a:spcPts val="3159"/>
              </a:lnSpc>
            </a:pPr>
            <a:endParaRPr lang="fa-IR" sz="1400" dirty="0">
              <a:solidFill>
                <a:srgbClr val="000000"/>
              </a:solidFill>
              <a:latin typeface="IRANSans Bold"/>
              <a:ea typeface="IRANSans Bold"/>
              <a:cs typeface="IRANSans Bold"/>
              <a:sym typeface="IRANSans Bold"/>
              <a:rtl/>
            </a:endParaRPr>
          </a:p>
          <a:p>
            <a:pPr algn="r" rtl="1">
              <a:lnSpc>
                <a:spcPts val="3159"/>
              </a:lnSpc>
            </a:pPr>
            <a:endParaRPr lang="ar-EG" sz="1400" dirty="0">
              <a:solidFill>
                <a:srgbClr val="000000"/>
              </a:solidFill>
              <a:latin typeface="IRANSans Bold"/>
              <a:ea typeface="IRANSans Bold"/>
              <a:cs typeface="IRANSans Bold"/>
              <a:sym typeface="IRANSans Bold"/>
              <a:rtl/>
            </a:endParaRPr>
          </a:p>
          <a:p>
            <a:pPr algn="r" rtl="1">
              <a:lnSpc>
                <a:spcPts val="3159"/>
              </a:lnSpc>
            </a:pPr>
            <a:endParaRPr lang="ar-EG" sz="1400" dirty="0">
              <a:solidFill>
                <a:srgbClr val="000000"/>
              </a:solidFill>
              <a:latin typeface="IRANSans Bold"/>
              <a:ea typeface="IRANSans Bold"/>
              <a:cs typeface="IRANSans Bold"/>
              <a:sym typeface="IRANSans Bold"/>
              <a:rtl/>
            </a:endParaRPr>
          </a:p>
          <a:p>
            <a:pPr algn="r" rtl="1">
              <a:lnSpc>
                <a:spcPts val="3159"/>
              </a:lnSpc>
            </a:pPr>
            <a:endParaRPr lang="ar-EG" sz="1400" dirty="0">
              <a:solidFill>
                <a:srgbClr val="000000"/>
              </a:solidFill>
              <a:latin typeface="IRANSans Bold"/>
              <a:ea typeface="IRANSans Bold"/>
              <a:cs typeface="IRANSans Bold"/>
              <a:sym typeface="IRANSans Bold"/>
              <a:rtl/>
            </a:endParaRPr>
          </a:p>
          <a:p>
            <a:pPr algn="r" rtl="1">
              <a:lnSpc>
                <a:spcPts val="3159"/>
              </a:lnSpc>
            </a:pPr>
            <a:endParaRPr lang="ar-EG" sz="1400" dirty="0">
              <a:solidFill>
                <a:srgbClr val="000000"/>
              </a:solidFill>
              <a:latin typeface="IRANSans Bold"/>
              <a:ea typeface="IRANSans Bold"/>
              <a:cs typeface="IRANSans Bold"/>
              <a:sym typeface="IRANSans Bold"/>
              <a:rtl/>
            </a:endParaRPr>
          </a:p>
          <a:p>
            <a:pPr algn="r" rtl="1">
              <a:lnSpc>
                <a:spcPts val="3159"/>
              </a:lnSpc>
            </a:pPr>
            <a:endParaRPr lang="fa-IR" sz="1400" dirty="0">
              <a:solidFill>
                <a:srgbClr val="000000"/>
              </a:solidFill>
              <a:latin typeface="IRANSans Bold"/>
              <a:ea typeface="IRANSans Bold"/>
              <a:cs typeface="IRANSans Bold"/>
              <a:sym typeface="IRANSans Bold"/>
              <a:rtl/>
            </a:endParaRPr>
          </a:p>
          <a:p>
            <a:pPr algn="r" rtl="1">
              <a:lnSpc>
                <a:spcPts val="3159"/>
              </a:lnSpc>
            </a:pPr>
            <a:endParaRPr lang="ar-EG" sz="1400" dirty="0">
              <a:solidFill>
                <a:srgbClr val="000000"/>
              </a:solidFill>
              <a:latin typeface="IRANSans Bold"/>
              <a:ea typeface="IRANSans Bold"/>
              <a:cs typeface="IRANSans Bold"/>
              <a:sym typeface="IRANSans Bold"/>
              <a:rtl/>
            </a:endParaRPr>
          </a:p>
          <a:p>
            <a:pPr algn="r" rtl="1">
              <a:lnSpc>
                <a:spcPts val="3159"/>
              </a:lnSpc>
            </a:pPr>
            <a:endParaRPr lang="ar-EG" sz="1400" dirty="0">
              <a:solidFill>
                <a:srgbClr val="000000"/>
              </a:solidFill>
              <a:latin typeface="IRANSans Bold"/>
              <a:ea typeface="IRANSans Bold"/>
              <a:cs typeface="IRANSans Bold"/>
              <a:sym typeface="IRANSans Bold"/>
              <a:rtl/>
            </a:endParaRPr>
          </a:p>
        </p:txBody>
      </p:sp>
      <p:sp>
        <p:nvSpPr>
          <p:cNvPr id="38" name="TextBox 38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85392" y="2850587"/>
            <a:ext cx="2313592" cy="470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193"/>
              </a:lnSpc>
            </a:pPr>
            <a:r>
              <a:rPr lang="en-US" sz="2329" dirty="0">
                <a:solidFill>
                  <a:srgbClr val="FDCB01"/>
                </a:solidFill>
                <a:latin typeface="XB Titre"/>
                <a:ea typeface="XB Titre"/>
                <a:cs typeface="XB Titre"/>
                <a:sym typeface="XB Titre"/>
              </a:rPr>
              <a:t>۱</a:t>
            </a:r>
            <a:r>
              <a:rPr lang="ar-EG" sz="2329" dirty="0">
                <a:solidFill>
                  <a:srgbClr val="FDCB01"/>
                </a:solidFill>
                <a:latin typeface="XB Titre"/>
                <a:ea typeface="XB Titre"/>
                <a:cs typeface="XB Titre"/>
                <a:sym typeface="XB Titre"/>
                <a:rtl/>
              </a:rPr>
              <a:t>) خلاصه طرح</a:t>
            </a:r>
          </a:p>
        </p:txBody>
      </p:sp>
      <p:sp>
        <p:nvSpPr>
          <p:cNvPr id="39" name="TextBox 39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51646" y="1959544"/>
            <a:ext cx="1507460" cy="219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400" b="1">
                <a:solidFill>
                  <a:srgbClr val="FFFF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P-Code: </a:t>
            </a:r>
          </a:p>
        </p:txBody>
      </p:sp>
      <p:sp>
        <p:nvSpPr>
          <p:cNvPr id="40" name="TextBox 40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908073" y="188017"/>
            <a:ext cx="10609510" cy="2419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9249"/>
              </a:lnSpc>
            </a:pPr>
            <a:r>
              <a:rPr lang="ar-EG" sz="4400" dirty="0">
                <a:solidFill>
                  <a:srgbClr val="FFFFFF"/>
                </a:solidFill>
                <a:latin typeface="XB Titre"/>
                <a:ea typeface="XB Titre"/>
                <a:cs typeface="XB Titre"/>
                <a:sym typeface="XB Titre"/>
                <a:rtl/>
              </a:rPr>
              <a:t>عنوان</a:t>
            </a:r>
            <a:endParaRPr lang="ar-EG" sz="4000" dirty="0">
              <a:solidFill>
                <a:srgbClr val="FFFFFF"/>
              </a:solidFill>
              <a:latin typeface="XB Titre"/>
              <a:ea typeface="XB Titre"/>
              <a:cs typeface="XB Titre"/>
              <a:sym typeface="XB Titre"/>
              <a:rtl/>
            </a:endParaRPr>
          </a:p>
          <a:p>
            <a:pPr algn="r" rtl="1">
              <a:lnSpc>
                <a:spcPts val="3473"/>
              </a:lnSpc>
            </a:pPr>
            <a:r>
              <a:rPr lang="ar-EG" sz="2000" b="1" dirty="0">
                <a:solidFill>
                  <a:srgbClr val="FFFFFF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اسامی نویسندگان</a:t>
            </a:r>
          </a:p>
          <a:p>
            <a:pPr algn="r" rtl="1">
              <a:lnSpc>
                <a:spcPct val="150000"/>
              </a:lnSpc>
            </a:pPr>
            <a:endParaRPr lang="fa-IR" sz="600" b="1" dirty="0">
              <a:solidFill>
                <a:srgbClr val="FFFFFF"/>
              </a:solidFill>
              <a:latin typeface="IRANSans Bold"/>
              <a:ea typeface="IRANSans Bold"/>
              <a:cs typeface="IRANSans Bold"/>
              <a:sym typeface="IRANSans Bold"/>
              <a:rtl/>
            </a:endParaRPr>
          </a:p>
          <a:p>
            <a:pPr algn="r" rtl="1">
              <a:lnSpc>
                <a:spcPts val="2702"/>
              </a:lnSpc>
            </a:pPr>
            <a:r>
              <a:rPr lang="ar-EG" sz="1400" b="1" dirty="0">
                <a:solidFill>
                  <a:srgbClr val="FFFFFF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وابستگی سازمانی</a:t>
            </a:r>
          </a:p>
          <a:p>
            <a:pPr algn="r" rtl="1">
              <a:lnSpc>
                <a:spcPts val="2702"/>
              </a:lnSpc>
            </a:pPr>
            <a:r>
              <a:rPr lang="ar-EG" sz="1200" dirty="0">
                <a:solidFill>
                  <a:srgbClr val="FFFFFF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ایمیل نویسنده مسئول</a:t>
            </a:r>
          </a:p>
        </p:txBody>
      </p:sp>
      <p:sp>
        <p:nvSpPr>
          <p:cNvPr id="41" name="TextBox 4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710743" y="9072221"/>
            <a:ext cx="2777450" cy="470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193"/>
              </a:lnSpc>
            </a:pPr>
            <a:r>
              <a:rPr lang="en-US" sz="2329">
                <a:solidFill>
                  <a:srgbClr val="FDCB01"/>
                </a:solidFill>
                <a:latin typeface="XB Titre"/>
                <a:ea typeface="XB Titre"/>
                <a:cs typeface="XB Titre"/>
                <a:sym typeface="XB Titre"/>
              </a:rPr>
              <a:t>۲</a:t>
            </a:r>
            <a:r>
              <a:rPr lang="ar-EG" sz="2329">
                <a:solidFill>
                  <a:srgbClr val="FDCB01"/>
                </a:solidFill>
                <a:latin typeface="XB Titre"/>
                <a:ea typeface="XB Titre"/>
                <a:cs typeface="XB Titre"/>
                <a:sym typeface="XB Titre"/>
                <a:rtl/>
              </a:rPr>
              <a:t>) بازار و تجاری سازی</a:t>
            </a:r>
          </a:p>
        </p:txBody>
      </p:sp>
      <p:sp>
        <p:nvSpPr>
          <p:cNvPr id="42" name="Freeform 4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710743" y="15246413"/>
            <a:ext cx="3022141" cy="619539"/>
          </a:xfrm>
          <a:custGeom>
            <a:avLst/>
            <a:gdLst/>
            <a:ahLst/>
            <a:cxnLst/>
            <a:rect l="l" t="t" r="r" b="b"/>
            <a:pathLst>
              <a:path w="3022141" h="619539">
                <a:moveTo>
                  <a:pt x="0" y="0"/>
                </a:moveTo>
                <a:lnTo>
                  <a:pt x="3022141" y="0"/>
                </a:lnTo>
                <a:lnTo>
                  <a:pt x="3022141" y="619539"/>
                </a:lnTo>
                <a:lnTo>
                  <a:pt x="0" y="6195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3" name="TextBox 43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710743" y="15259189"/>
            <a:ext cx="2777450" cy="470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193"/>
              </a:lnSpc>
            </a:pPr>
            <a:r>
              <a:rPr lang="en-US" sz="2329">
                <a:solidFill>
                  <a:srgbClr val="FDCB01"/>
                </a:solidFill>
                <a:latin typeface="XB Titre"/>
                <a:ea typeface="XB Titre"/>
                <a:cs typeface="XB Titre"/>
                <a:sym typeface="XB Titre"/>
              </a:rPr>
              <a:t>۳</a:t>
            </a:r>
            <a:r>
              <a:rPr lang="ar-EG" sz="2329">
                <a:solidFill>
                  <a:srgbClr val="FDCB01"/>
                </a:solidFill>
                <a:latin typeface="XB Titre"/>
                <a:ea typeface="XB Titre"/>
                <a:cs typeface="XB Titre"/>
                <a:sym typeface="XB Titre"/>
                <a:rtl/>
              </a:rPr>
              <a:t>) آمادگی ها و مجوزها</a:t>
            </a:r>
          </a:p>
        </p:txBody>
      </p:sp>
      <p:sp>
        <p:nvSpPr>
          <p:cNvPr id="44" name="Freeform 44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710743" y="9103851"/>
            <a:ext cx="3022141" cy="619539"/>
          </a:xfrm>
          <a:custGeom>
            <a:avLst/>
            <a:gdLst/>
            <a:ahLst/>
            <a:cxnLst/>
            <a:rect l="l" t="t" r="r" b="b"/>
            <a:pathLst>
              <a:path w="3022141" h="619539">
                <a:moveTo>
                  <a:pt x="0" y="0"/>
                </a:moveTo>
                <a:lnTo>
                  <a:pt x="3022141" y="0"/>
                </a:lnTo>
                <a:lnTo>
                  <a:pt x="3022141" y="619539"/>
                </a:lnTo>
                <a:lnTo>
                  <a:pt x="0" y="6195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5" name="Freeform 45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731117" y="2850587"/>
            <a:ext cx="3022141" cy="619539"/>
          </a:xfrm>
          <a:custGeom>
            <a:avLst/>
            <a:gdLst/>
            <a:ahLst/>
            <a:cxnLst/>
            <a:rect l="l" t="t" r="r" b="b"/>
            <a:pathLst>
              <a:path w="3022141" h="619539">
                <a:moveTo>
                  <a:pt x="0" y="0"/>
                </a:moveTo>
                <a:lnTo>
                  <a:pt x="3022142" y="0"/>
                </a:lnTo>
                <a:lnTo>
                  <a:pt x="3022142" y="619539"/>
                </a:lnTo>
                <a:lnTo>
                  <a:pt x="0" y="6195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6" name="TextBox 4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3274" y="16075502"/>
            <a:ext cx="13759808" cy="4327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1872" lvl="1" indent="-285750" algn="r" rtl="1">
              <a:lnSpc>
                <a:spcPts val="3103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ar-EG" sz="1724" b="1" u="none" strike="noStrike" dirty="0">
                <a:solidFill>
                  <a:srgbClr val="000000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سطح آمادگی فناوری (</a:t>
            </a:r>
            <a:r>
              <a:rPr lang="en-US" sz="1724" b="1" u="none" strike="noStrike" dirty="0">
                <a:solidFill>
                  <a:srgbClr val="000000"/>
                </a:solidFill>
                <a:latin typeface="IRANSans Bold"/>
                <a:ea typeface="IRANSans Bold"/>
                <a:cs typeface="IRANSans Bold"/>
                <a:sym typeface="IRANSans Bold"/>
              </a:rPr>
              <a:t>TRL1-9</a:t>
            </a:r>
            <a:r>
              <a:rPr lang="ar-EG" sz="1724" b="1" u="none" strike="noStrike" dirty="0">
                <a:solidFill>
                  <a:srgbClr val="000000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)</a:t>
            </a:r>
            <a:r>
              <a:rPr lang="ar-EG" sz="1724" b="1" dirty="0">
                <a:solidFill>
                  <a:srgbClr val="000000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 (آزمایشگاه، پیش بالینی، بالینی) </a:t>
            </a:r>
            <a:endParaRPr lang="fa-IR" sz="1724" b="1" dirty="0">
              <a:solidFill>
                <a:srgbClr val="000000"/>
              </a:solidFill>
              <a:latin typeface="IRANSans Bold"/>
              <a:ea typeface="IRANSans Bold"/>
              <a:cs typeface="IRANSans Bold"/>
              <a:sym typeface="IRANSans Bold"/>
              <a:rtl/>
            </a:endParaRPr>
          </a:p>
          <a:p>
            <a:pPr marL="471872" lvl="1" indent="-285750" algn="r" rtl="1">
              <a:lnSpc>
                <a:spcPts val="3103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ar-EG" sz="1724" b="1" u="none" strike="noStrike" dirty="0">
                <a:solidFill>
                  <a:srgbClr val="000000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مجوزهای اخذ شده</a:t>
            </a:r>
            <a:r>
              <a:rPr lang="fa-IR" sz="1724" b="1" u="none" strike="noStrike" dirty="0">
                <a:solidFill>
                  <a:srgbClr val="000000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 </a:t>
            </a:r>
            <a:r>
              <a:rPr lang="ar-EG" sz="1724" b="1" u="none" strike="noStrike" dirty="0">
                <a:solidFill>
                  <a:srgbClr val="000000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(آزمایشگاهی، نیمه صنعتی، تجاری </a:t>
            </a:r>
            <a:r>
              <a:rPr lang="ar-EG" sz="1724" b="1" u="none" strike="noStrike">
                <a:solidFill>
                  <a:srgbClr val="000000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و...)</a:t>
            </a:r>
            <a:endParaRPr lang="ar-EG" sz="1400" u="none" strike="noStrike" dirty="0">
              <a:solidFill>
                <a:srgbClr val="000000"/>
              </a:solidFill>
              <a:latin typeface="IRANSans Bold"/>
              <a:ea typeface="IRANSans Bold"/>
              <a:cs typeface="IRANSans Bold"/>
              <a:sym typeface="IRANSans Bold"/>
              <a:rtl/>
            </a:endParaRPr>
          </a:p>
          <a:p>
            <a:pPr marL="0" lvl="0" indent="0" algn="r" rtl="1">
              <a:lnSpc>
                <a:spcPts val="3103"/>
              </a:lnSpc>
              <a:spcBef>
                <a:spcPct val="0"/>
              </a:spcBef>
            </a:pPr>
            <a:endParaRPr lang="ar-EG" sz="1400" u="none" strike="noStrike" dirty="0">
              <a:solidFill>
                <a:srgbClr val="000000"/>
              </a:solidFill>
              <a:latin typeface="IRANSans Bold"/>
              <a:ea typeface="IRANSans Bold"/>
              <a:cs typeface="IRANSans Bold"/>
              <a:sym typeface="IRANSans Bold"/>
              <a:rtl/>
            </a:endParaRPr>
          </a:p>
          <a:p>
            <a:pPr marL="0" lvl="0" indent="0" algn="r" rtl="1">
              <a:lnSpc>
                <a:spcPts val="3103"/>
              </a:lnSpc>
              <a:spcBef>
                <a:spcPct val="0"/>
              </a:spcBef>
            </a:pPr>
            <a:endParaRPr lang="ar-EG" sz="1400" u="none" strike="noStrike" dirty="0">
              <a:solidFill>
                <a:srgbClr val="000000"/>
              </a:solidFill>
              <a:latin typeface="IRANSans Bold"/>
              <a:ea typeface="IRANSans Bold"/>
              <a:cs typeface="IRANSans Bold"/>
              <a:sym typeface="IRANSans Bold"/>
              <a:rtl/>
            </a:endParaRPr>
          </a:p>
          <a:p>
            <a:pPr marL="0" lvl="0" indent="0" algn="r" rtl="1">
              <a:lnSpc>
                <a:spcPts val="3103"/>
              </a:lnSpc>
              <a:spcBef>
                <a:spcPct val="0"/>
              </a:spcBef>
            </a:pPr>
            <a:endParaRPr lang="ar-EG" sz="1400" u="none" strike="noStrike" dirty="0">
              <a:solidFill>
                <a:srgbClr val="000000"/>
              </a:solidFill>
              <a:latin typeface="IRANSans Bold"/>
              <a:ea typeface="IRANSans Bold"/>
              <a:cs typeface="IRANSans Bold"/>
              <a:sym typeface="IRANSans Bold"/>
              <a:rtl/>
            </a:endParaRPr>
          </a:p>
          <a:p>
            <a:pPr marL="0" lvl="0" indent="0" algn="r" rtl="1">
              <a:lnSpc>
                <a:spcPts val="3103"/>
              </a:lnSpc>
              <a:spcBef>
                <a:spcPct val="0"/>
              </a:spcBef>
            </a:pPr>
            <a:endParaRPr lang="ar-EG" sz="1400" u="none" strike="noStrike" dirty="0">
              <a:solidFill>
                <a:srgbClr val="000000"/>
              </a:solidFill>
              <a:latin typeface="IRANSans Bold"/>
              <a:ea typeface="IRANSans Bold"/>
              <a:cs typeface="IRANSans Bold"/>
              <a:sym typeface="IRANSans Bold"/>
              <a:rtl/>
            </a:endParaRPr>
          </a:p>
          <a:p>
            <a:pPr marL="0" lvl="0" indent="0" algn="r" rtl="1">
              <a:lnSpc>
                <a:spcPts val="3103"/>
              </a:lnSpc>
              <a:spcBef>
                <a:spcPct val="0"/>
              </a:spcBef>
            </a:pPr>
            <a:endParaRPr lang="ar-EG" sz="1400" u="none" strike="noStrike" dirty="0">
              <a:solidFill>
                <a:srgbClr val="000000"/>
              </a:solidFill>
              <a:latin typeface="IRANSans Bold"/>
              <a:ea typeface="IRANSans Bold"/>
              <a:cs typeface="IRANSans Bold"/>
              <a:sym typeface="IRANSans Bold"/>
              <a:rtl/>
            </a:endParaRPr>
          </a:p>
          <a:p>
            <a:pPr marL="0" lvl="0" indent="0" algn="r" rtl="1">
              <a:lnSpc>
                <a:spcPts val="3103"/>
              </a:lnSpc>
              <a:spcBef>
                <a:spcPct val="0"/>
              </a:spcBef>
            </a:pPr>
            <a:endParaRPr lang="ar-EG" sz="1400" u="none" strike="noStrike" dirty="0">
              <a:solidFill>
                <a:srgbClr val="000000"/>
              </a:solidFill>
              <a:latin typeface="IRANSans Bold"/>
              <a:ea typeface="IRANSans Bold"/>
              <a:cs typeface="IRANSans Bold"/>
              <a:sym typeface="IRANSans Bold"/>
              <a:rtl/>
            </a:endParaRPr>
          </a:p>
          <a:p>
            <a:pPr marL="0" lvl="0" indent="0" algn="r" rtl="1">
              <a:lnSpc>
                <a:spcPts val="3103"/>
              </a:lnSpc>
              <a:spcBef>
                <a:spcPct val="0"/>
              </a:spcBef>
            </a:pPr>
            <a:endParaRPr lang="ar-EG" sz="1400" u="none" strike="noStrike" dirty="0">
              <a:solidFill>
                <a:srgbClr val="000000"/>
              </a:solidFill>
              <a:latin typeface="IRANSans Bold"/>
              <a:ea typeface="IRANSans Bold"/>
              <a:cs typeface="IRANSans Bold"/>
              <a:sym typeface="IRANSans Bold"/>
              <a:rtl/>
            </a:endParaRPr>
          </a:p>
          <a:p>
            <a:pPr marL="0" lvl="0" indent="0" algn="r" rtl="1">
              <a:lnSpc>
                <a:spcPts val="3103"/>
              </a:lnSpc>
              <a:spcBef>
                <a:spcPct val="0"/>
              </a:spcBef>
            </a:pPr>
            <a:endParaRPr lang="ar-EG" sz="1400" u="none" strike="noStrike" dirty="0">
              <a:solidFill>
                <a:srgbClr val="000000"/>
              </a:solidFill>
              <a:latin typeface="IRANSans Bold"/>
              <a:ea typeface="IRANSans Bold"/>
              <a:cs typeface="IRANSans Bold"/>
              <a:sym typeface="IRANSans Bold"/>
              <a:rtl/>
            </a:endParaRPr>
          </a:p>
          <a:p>
            <a:pPr marL="0" lvl="0" indent="0" algn="r" rtl="1">
              <a:lnSpc>
                <a:spcPts val="3103"/>
              </a:lnSpc>
              <a:spcBef>
                <a:spcPct val="0"/>
              </a:spcBef>
            </a:pPr>
            <a:endParaRPr lang="ar-EG" sz="1400" u="none" strike="noStrike" dirty="0">
              <a:solidFill>
                <a:srgbClr val="000000"/>
              </a:solidFill>
              <a:latin typeface="IRANSans Bold"/>
              <a:ea typeface="IRANSans Bold"/>
              <a:cs typeface="IRANSans Bold"/>
              <a:sym typeface="IRANSans Bold"/>
              <a:rtl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6BE4D0B1-2E04-162B-6FBA-9B935780583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489700" y="411840"/>
            <a:ext cx="1600200" cy="445778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0DB6FA51-4351-E30F-43B6-86D4811A414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85392" y="20826920"/>
            <a:ext cx="28018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Satim.tums.ac.ir/</a:t>
            </a:r>
            <a:r>
              <a:rPr lang="en-US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fanbazar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B2AE3936-2292-5509-AFD3-33FB6233EC9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67071" y="20802368"/>
            <a:ext cx="461429" cy="461429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FB481ECC-3C9A-9923-7438-5F48EEADE7C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46" y="20133502"/>
            <a:ext cx="1163497" cy="116349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103</Words>
  <Application>Microsoft Office PowerPoint</Application>
  <PresentationFormat>Custom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Arimo Bold</vt:lpstr>
      <vt:lpstr>Arial</vt:lpstr>
      <vt:lpstr>Times New Roman</vt:lpstr>
      <vt:lpstr>Wingdings</vt:lpstr>
      <vt:lpstr>Times New Roman Bold</vt:lpstr>
      <vt:lpstr>IRANSans Bold</vt:lpstr>
      <vt:lpstr>Calibri</vt:lpstr>
      <vt:lpstr>XB Titre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فن بازار</dc:title>
  <cp:lastModifiedBy>Mahmoud Azami</cp:lastModifiedBy>
  <cp:revision>7</cp:revision>
  <dcterms:created xsi:type="dcterms:W3CDTF">2006-08-16T00:00:00Z</dcterms:created>
  <dcterms:modified xsi:type="dcterms:W3CDTF">2026-09-05T07:30:32Z</dcterms:modified>
  <dc:identifier>DAHQjjDTA9o</dc:identifier>
</cp:coreProperties>
</file>